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54212-C04A-41DA-B8A3-B70826037EEC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53F89-91D8-426F-BBDB-A5726738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53F89-91D8-426F-BBDB-A5726738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53F89-91D8-426F-BBDB-A572673869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9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978D-C0D6-425D-913A-EEEC058A0CB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4E0A-5567-4ABE-8C27-740295B97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36000"/>
            <a:ext cx="6084486" cy="682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79" y="4067032"/>
            <a:ext cx="5907065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5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11340152" cy="101566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590800" y="2082463"/>
            <a:ext cx="3962400" cy="2362200"/>
          </a:xfrm>
          <a:prstGeom prst="trapezoid">
            <a:avLst>
              <a:gd name="adj" fmla="val 32890"/>
            </a:avLst>
          </a:prstGeom>
          <a:solidFill>
            <a:srgbClr val="2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910" y="4901863"/>
            <a:ext cx="11340152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চিত্রটিকে দুটি ত্রিভুজক্ষেত্রে বিভক্ত করে এর ক্ষেত্রফল নির্ণয়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396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2082463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2793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404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2127040">
            <a:off x="2606217" y="2535820"/>
            <a:ext cx="3474368" cy="2477450"/>
          </a:xfrm>
          <a:prstGeom prst="parallelogram">
            <a:avLst>
              <a:gd name="adj" fmla="val 33728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4335558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2209800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 flipV="1">
            <a:off x="22098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V="1">
            <a:off x="43434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প্রতিটি ত্রিভুজ 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)=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blipFill rotWithShape="1">
                <a:blip r:embed="rId3"/>
                <a:stretch>
                  <a:fillRect t="-15534" b="-203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রম্বসক্ষেত্রের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blipFill rotWithShape="1">
                <a:blip r:embed="rId4"/>
                <a:stretch>
                  <a:fillRect t="-15385" b="-201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1" y="5791200"/>
            <a:ext cx="10461008" cy="83099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রম্বসক্ষেত্রের ক্ষেত্রফল = কর্ণদ্বয়ের গুণফলের অর্ধেক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0841" y="1790856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50073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8475" y="524095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9158" y="3543712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2448" y="3348335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AC=</a:t>
                </a:r>
                <a:r>
                  <a:rPr lang="en-US" sz="2400" dirty="0" err="1" smtClean="0"/>
                  <a:t>a,AO</a:t>
                </a:r>
                <a:r>
                  <a:rPr lang="en-US" sz="2400" dirty="0" smtClean="0"/>
                  <a:t>=CO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blipFill rotWithShape="1">
                <a:blip r:embed="rId9"/>
                <a:stretch>
                  <a:fillRect l="-3297" b="-485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solidFill>
                <a:srgbClr val="CCFF33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BD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-0.1111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1666 0.111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1666 0.1111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666 -0.1111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5461" y="2817812"/>
            <a:ext cx="2667000" cy="1068388"/>
            <a:chOff x="5943600" y="2590800"/>
            <a:chExt cx="2667000" cy="1068388"/>
          </a:xfrm>
        </p:grpSpPr>
        <p:sp>
          <p:nvSpPr>
            <p:cNvPr id="3" name="TextBox 2"/>
            <p:cNvSpPr txBox="1"/>
            <p:nvPr/>
          </p:nvSpPr>
          <p:spPr>
            <a:xfrm>
              <a:off x="7239000" y="27447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553200" y="25908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57150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77724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43600" y="36576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75461" y="760412"/>
            <a:ext cx="2667000" cy="1068388"/>
            <a:chOff x="5715000" y="1371600"/>
            <a:chExt cx="2667000" cy="1068388"/>
          </a:xfrm>
        </p:grpSpPr>
        <p:grpSp>
          <p:nvGrpSpPr>
            <p:cNvPr id="9" name="Group 8"/>
            <p:cNvGrpSpPr/>
            <p:nvPr/>
          </p:nvGrpSpPr>
          <p:grpSpPr>
            <a:xfrm>
              <a:off x="5715000" y="1371600"/>
              <a:ext cx="2667000" cy="1068388"/>
              <a:chOff x="4495800" y="1752600"/>
              <a:chExt cx="2667000" cy="10683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858000" y="15240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85061" y="760412"/>
            <a:ext cx="2058988" cy="2058988"/>
            <a:chOff x="5715000" y="1524000"/>
            <a:chExt cx="2058988" cy="2058988"/>
          </a:xfrm>
        </p:grpSpPr>
        <p:grpSp>
          <p:nvGrpSpPr>
            <p:cNvPr id="16" name="Group 15"/>
            <p:cNvGrpSpPr/>
            <p:nvPr/>
          </p:nvGrpSpPr>
          <p:grpSpPr>
            <a:xfrm>
              <a:off x="5715000" y="1524000"/>
              <a:ext cx="2058988" cy="2058988"/>
              <a:chOff x="6477000" y="1752600"/>
              <a:chExt cx="2058988" cy="205898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9342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5461" y="760412"/>
            <a:ext cx="619939" cy="3124200"/>
            <a:chOff x="6400800" y="609600"/>
            <a:chExt cx="619939" cy="3124200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609600"/>
              <a:ext cx="611188" cy="3124200"/>
              <a:chOff x="4953000" y="990600"/>
              <a:chExt cx="611188" cy="31242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477000" y="18288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5461" y="1827212"/>
            <a:ext cx="2058988" cy="2058988"/>
            <a:chOff x="6553200" y="4038600"/>
            <a:chExt cx="2058988" cy="2058988"/>
          </a:xfrm>
        </p:grpSpPr>
        <p:grpSp>
          <p:nvGrpSpPr>
            <p:cNvPr id="30" name="Group 29"/>
            <p:cNvGrpSpPr/>
            <p:nvPr/>
          </p:nvGrpSpPr>
          <p:grpSpPr>
            <a:xfrm>
              <a:off x="6553200" y="4038600"/>
              <a:ext cx="2058988" cy="2058988"/>
              <a:chOff x="6477000" y="1752600"/>
              <a:chExt cx="2058988" cy="205898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162800" y="51831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32861" y="760412"/>
            <a:ext cx="619939" cy="3124200"/>
            <a:chOff x="4495800" y="457200"/>
            <a:chExt cx="619939" cy="3124200"/>
          </a:xfrm>
        </p:grpSpPr>
        <p:grpSp>
          <p:nvGrpSpPr>
            <p:cNvPr id="37" name="Group 36"/>
            <p:cNvGrpSpPr/>
            <p:nvPr/>
          </p:nvGrpSpPr>
          <p:grpSpPr>
            <a:xfrm>
              <a:off x="4495800" y="457200"/>
              <a:ext cx="611188" cy="3124200"/>
              <a:chOff x="4953000" y="990600"/>
              <a:chExt cx="611188" cy="3124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5720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59256" y="5294531"/>
            <a:ext cx="11932744" cy="83099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ঘনকের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09236" y="3733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165644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0411" y="7604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79 L 0.65782 -0.016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96296E-6 L 0.55782 -0.016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0416 -0.0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37083 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29965" y="2422237"/>
            <a:ext cx="2741203" cy="1616705"/>
            <a:chOff x="1600200" y="3581400"/>
            <a:chExt cx="3430588" cy="2058988"/>
          </a:xfrm>
          <a:noFill/>
        </p:grpSpPr>
        <p:cxnSp>
          <p:nvCxnSpPr>
            <p:cNvPr id="3" name="Straight Connector 2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17559" y="3796077"/>
              <a:ext cx="716594" cy="74475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83316" y="2441581"/>
            <a:ext cx="572593" cy="2556235"/>
            <a:chOff x="5410200" y="2895600"/>
            <a:chExt cx="665561" cy="3124200"/>
          </a:xfrm>
        </p:grpSpPr>
        <p:grpSp>
          <p:nvGrpSpPr>
            <p:cNvPr id="9" name="Group 8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4114800"/>
              <a:ext cx="665561" cy="7147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345017" y="35369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26720" imgH="241200" progId="Equation.3">
                  <p:embed/>
                </p:oleObj>
              </mc:Choice>
              <mc:Fallback>
                <p:oleObj name="Equation" r:id="rId3" imgW="126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17" y="353695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797925"/>
              </p:ext>
            </p:extLst>
          </p:nvPr>
        </p:nvGraphicFramePr>
        <p:xfrm>
          <a:off x="4529953" y="3491611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126720" imgH="241200" progId="Equation.3">
                  <p:embed/>
                </p:oleObj>
              </mc:Choice>
              <mc:Fallback>
                <p:oleObj name="Equation" r:id="rId5" imgW="126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953" y="3491611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63773" y="457200"/>
            <a:ext cx="11709779" cy="76944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আয়তকার ঘনকের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 (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97251" y="3402557"/>
            <a:ext cx="2775870" cy="1595259"/>
            <a:chOff x="1600200" y="3581400"/>
            <a:chExt cx="3430588" cy="205898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75336" y="4579606"/>
              <a:ext cx="707645" cy="754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199" y="2422236"/>
            <a:ext cx="522899" cy="2563253"/>
            <a:chOff x="5356464" y="2895600"/>
            <a:chExt cx="695438" cy="3124200"/>
          </a:xfrm>
        </p:grpSpPr>
        <p:grpSp>
          <p:nvGrpSpPr>
            <p:cNvPr id="25" name="Group 24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5356464" y="4114800"/>
              <a:ext cx="695438" cy="6377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43608" y="4008331"/>
            <a:ext cx="3228548" cy="979209"/>
            <a:chOff x="3886200" y="4267200"/>
            <a:chExt cx="4038600" cy="1068388"/>
          </a:xfrm>
        </p:grpSpPr>
        <p:grpSp>
          <p:nvGrpSpPr>
            <p:cNvPr id="32" name="Group 31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232196" y="4419600"/>
              <a:ext cx="672327" cy="63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2952" y="2430007"/>
            <a:ext cx="3272648" cy="937706"/>
            <a:chOff x="3886200" y="4267200"/>
            <a:chExt cx="4038600" cy="1068388"/>
          </a:xfrm>
        </p:grpSpPr>
        <p:grpSp>
          <p:nvGrpSpPr>
            <p:cNvPr id="39" name="Group 38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857303" y="4419600"/>
              <a:ext cx="678912" cy="6662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95691" y="5105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398476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35152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665E-6 L 0.14358 -0.084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42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0546E-7 L -0.18246 -0.075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7206E-6 L -0.00451 -0.189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945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7 L -0.33229 0.166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2766E-6 L 0.26007 0.176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88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147834" y="2546194"/>
            <a:ext cx="2743200" cy="2057400"/>
          </a:xfrm>
          <a:prstGeom prst="parallelogram">
            <a:avLst>
              <a:gd name="adj" fmla="val 2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rot="16918768">
            <a:off x="3353313" y="2961711"/>
            <a:ext cx="2538454" cy="2057400"/>
          </a:xfrm>
          <a:prstGeom prst="parallelogram">
            <a:avLst>
              <a:gd name="adj" fmla="val 20238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865339">
            <a:off x="1478939" y="3755323"/>
            <a:ext cx="3530225" cy="2539328"/>
          </a:xfrm>
          <a:prstGeom prst="parallelogram">
            <a:avLst>
              <a:gd name="adj" fmla="val 46700"/>
            </a:avLst>
          </a:prstGeom>
          <a:solidFill>
            <a:srgbClr val="1D9EFF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3048000" y="3353417"/>
            <a:ext cx="2743200" cy="2115013"/>
          </a:xfrm>
          <a:prstGeom prst="parallelogram">
            <a:avLst>
              <a:gd name="adj" fmla="val 202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6090178">
            <a:off x="1053299" y="2974357"/>
            <a:ext cx="2560302" cy="2064188"/>
          </a:xfrm>
          <a:prstGeom prst="parallelogram">
            <a:avLst>
              <a:gd name="adj" fmla="val 2211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rot="865339">
            <a:off x="1926785" y="1668513"/>
            <a:ext cx="3529708" cy="2625145"/>
          </a:xfrm>
          <a:prstGeom prst="parallelogram">
            <a:avLst>
              <a:gd name="adj" fmla="val 46700"/>
            </a:avLst>
          </a:prstGeom>
          <a:solidFill>
            <a:srgbClr val="76FF4B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6090178">
            <a:off x="5235967" y="3798167"/>
            <a:ext cx="2594158" cy="2064188"/>
          </a:xfrm>
          <a:prstGeom prst="parallelogram">
            <a:avLst>
              <a:gd name="adj" fmla="val 2211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865339">
            <a:off x="4184639" y="1625657"/>
            <a:ext cx="3529708" cy="2625145"/>
          </a:xfrm>
          <a:prstGeom prst="parallelogram">
            <a:avLst>
              <a:gd name="adj" fmla="val 46700"/>
            </a:avLst>
          </a:prstGeom>
          <a:solidFill>
            <a:srgbClr val="76FF4B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1582601" y="457200"/>
            <a:ext cx="2743200" cy="2115013"/>
          </a:xfrm>
          <a:prstGeom prst="parallelogram">
            <a:avLst>
              <a:gd name="adj" fmla="val 202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1779" y="47244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0876" y="5334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0392" y="295681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362" y="6316612"/>
            <a:ext cx="1120719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আয়তকার ঘনকের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পৃষ্ঠতলের 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ত্রফল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574351"/>
            <a:ext cx="37850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76074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7607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একটি কর্ণ দ্বারা কোনো বর্গক্ষেত্র কয়টি ত্রিভুজে বিভক্ত হয়?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দুইটি।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রম্বসের কর্ণদ্বয় পরস্পরকে কত কোণে ছেদ করে?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বা সমকোণে।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রম্বসের ক্ষেত্রফল নির্ণয়ের জন্য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কর্ণদ্বয়ের দৈর্ঘ্য।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ট্রাপিজিয়ামের ক্ষেত্রফল নির্ণয় করতে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দৈর্ঘ্য ও উচ্চতা।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ট্রাপিজিয়ামের ক্ষেত্রফল নির্ণয়ের সূত্র কী?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সমষ্টি গড়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উচ্চতা।</a:t>
            </a:r>
          </a:p>
        </p:txBody>
      </p:sp>
    </p:spTree>
    <p:extLst>
      <p:ext uri="{BB962C8B-B14F-4D97-AF65-F5344CB8AC3E}">
        <p14:creationId xmlns:p14="http://schemas.microsoft.com/office/powerpoint/2010/main" val="14418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" y="5259921"/>
            <a:ext cx="12096465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একটি রম্বস ও একটি ট্রাপিজিয়ামকে দুটি ত্রিভুজক্ষেত্রে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বিভক্ত করে এর ক্ষেত্রফল নির্ণয়ের সূত্র গঠন কর।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125" y="0"/>
            <a:ext cx="1194634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42" y="1373972"/>
            <a:ext cx="5784560" cy="38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-1"/>
            <a:ext cx="7042245" cy="6867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8925" y="368490"/>
            <a:ext cx="6867313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</a:t>
            </a:r>
            <a:r>
              <a:rPr lang="en-US" sz="320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66531"/>
            <a:ext cx="5991367" cy="32932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০১৭২২৭০৩৭২৭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saifulislamsaif@gmail.com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0" y="0"/>
            <a:ext cx="1965826" cy="24389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96083" y="2780991"/>
            <a:ext cx="5854890" cy="3978751"/>
            <a:chOff x="4277437" y="4215930"/>
            <a:chExt cx="5854890" cy="1795103"/>
          </a:xfrm>
        </p:grpSpPr>
        <p:sp>
          <p:nvSpPr>
            <p:cNvPr id="6" name="Rectangle 5"/>
            <p:cNvSpPr/>
            <p:nvPr/>
          </p:nvSpPr>
          <p:spPr>
            <a:xfrm>
              <a:off x="4301320" y="4215930"/>
              <a:ext cx="5807124" cy="541556"/>
            </a:xfrm>
            <a:prstGeom prst="rect">
              <a:avLst/>
            </a:prstGeom>
            <a:solidFill>
              <a:srgbClr val="A3FFCD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অষ্ট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 শ্রেণিঃ গণিত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Times New Roman"/>
                  <a:cs typeface="Times New Roman"/>
                </a:rPr>
                <a:t>▼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অষ্টম অধ্যায়ঃ চতুর্ভুজ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77437" y="4869842"/>
              <a:ext cx="5854890" cy="319379"/>
            </a:xfrm>
            <a:prstGeom prst="rect">
              <a:avLst/>
            </a:prstGeom>
            <a:solidFill>
              <a:srgbClr val="F0C2C7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বিষয়বস্তুঃ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চতুর্ভুজক্ষেত্রের ক্ষেত্রফল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41210" y="5413934"/>
              <a:ext cx="5691117" cy="597099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Ø"/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সময়ঃ ৪৫ মিনিট </a:t>
              </a:r>
            </a:p>
            <a:p>
              <a:pPr marL="571500" indent="-571500" algn="ctr">
                <a:buFont typeface="Wingdings" panose="05000000000000000000" pitchFamily="2" charset="2"/>
                <a:buChar char="Ø"/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০৯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/২০১9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2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9527" r="3781" b="9100"/>
          <a:stretch/>
        </p:blipFill>
        <p:spPr>
          <a:xfrm>
            <a:off x="5967671" y="490025"/>
            <a:ext cx="4484626" cy="253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8" y="533400"/>
            <a:ext cx="4794128" cy="253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71" y="3200400"/>
            <a:ext cx="4484625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365" r="5902" b="2365"/>
          <a:stretch/>
        </p:blipFill>
        <p:spPr>
          <a:xfrm>
            <a:off x="472763" y="3200400"/>
            <a:ext cx="4788553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2317" y="5885686"/>
            <a:ext cx="11470707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বিভিন্ন আকার বিশিষ্ট বস্তু দ্বারা চতুর্ভূজের জ্যামিতিক চিত্র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1152" y="169181"/>
            <a:ext cx="1138109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চতুর্ভুজক্ষেত্রের ক্ষেত্রফল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1152" y="2166425"/>
            <a:ext cx="10611310" cy="4332849"/>
            <a:chOff x="291152" y="2166425"/>
            <a:chExt cx="10611310" cy="4332849"/>
          </a:xfrm>
        </p:grpSpPr>
        <p:sp>
          <p:nvSpPr>
            <p:cNvPr id="8" name="Rectangle 7"/>
            <p:cNvSpPr/>
            <p:nvPr/>
          </p:nvSpPr>
          <p:spPr>
            <a:xfrm>
              <a:off x="1133915" y="2645911"/>
              <a:ext cx="2209800" cy="14610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15751" y="2645911"/>
              <a:ext cx="2590800" cy="1528556"/>
            </a:xfrm>
            <a:prstGeom prst="parallelogram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6354788" y="4689219"/>
              <a:ext cx="1295400" cy="1489241"/>
            </a:xfrm>
            <a:prstGeom prst="trapezoid">
              <a:avLst>
                <a:gd name="adj" fmla="val 2410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nual Input 10"/>
            <p:cNvSpPr/>
            <p:nvPr/>
          </p:nvSpPr>
          <p:spPr>
            <a:xfrm rot="5400000">
              <a:off x="3890118" y="4314854"/>
              <a:ext cx="1461067" cy="2209801"/>
            </a:xfrm>
            <a:prstGeom prst="flowChartManualInpu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5843953" y="2614445"/>
              <a:ext cx="2552700" cy="1524000"/>
            </a:xfrm>
            <a:prstGeom prst="parallelogram">
              <a:avLst>
                <a:gd name="adj" fmla="val 59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3915" y="4689219"/>
              <a:ext cx="1752600" cy="1461069"/>
            </a:xfrm>
            <a:prstGeom prst="rect">
              <a:avLst/>
            </a:prstGeom>
            <a:solidFill>
              <a:srgbClr val="1D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1152" y="2166425"/>
              <a:ext cx="10611310" cy="433284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96653" y="4689219"/>
              <a:ext cx="1507002" cy="1461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55" y="330666"/>
            <a:ext cx="11734800" cy="5386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চতুর্ভুজক্ষেত্রের ক্ষেত্রফলের সূত্র ব্যাখ্যা করতে 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চতুর্ভুজ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ক্ষেত্রের ক্ষেত্রফল নির্ণয় করতে পারবে;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ট্রাপিজাম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ও রম্বসক্ষেত্রের ক্ষেত্রফলের সূত্র নির্ণয় করতে পারবে;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smtClean="0">
                <a:latin typeface="NikoshBAN" pitchFamily="2" charset="0"/>
                <a:cs typeface="NikoshBAN" pitchFamily="2" charset="0"/>
              </a:rPr>
              <a:t>ঘনবস্তুর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পৃষ্ঠতলের ক্ষেত্রফল পরিমাপ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>
            <a:off x="2097204" y="1295399"/>
            <a:ext cx="3048001" cy="3069772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 flipH="1">
            <a:off x="2122714" y="1306286"/>
            <a:ext cx="3069773" cy="30480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478" y="5228198"/>
            <a:ext cx="1173707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বর্গক্ষেত্র =সামান্তরিকক্ষেত্র =ত্রিভুজক্ষেত্র =ট্রাপিজিয়ামক্ষেত্র +ত্রিভুজক্ষেত্র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2133599" y="2830286"/>
            <a:ext cx="6096002" cy="1534887"/>
          </a:xfrm>
          <a:prstGeom prst="trapezoid">
            <a:avLst>
              <a:gd name="adj" fmla="val 99071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657600" y="1306288"/>
            <a:ext cx="3048002" cy="1523998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33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-0.16667 0.223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6 0.22384 L -0.33333 0.223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2" grpId="1" animBg="1"/>
      <p:bldP spid="12" grpId="2" animBg="1"/>
      <p:bldP spid="1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39233" r="31893" b="15443"/>
          <a:stretch/>
        </p:blipFill>
        <p:spPr>
          <a:xfrm>
            <a:off x="1105022" y="988998"/>
            <a:ext cx="3807426" cy="376645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" name="Rectangle 2"/>
          <p:cNvSpPr/>
          <p:nvPr/>
        </p:nvSpPr>
        <p:spPr>
          <a:xfrm>
            <a:off x="1105022" y="988998"/>
            <a:ext cx="3786941" cy="3766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081963" y="2872227"/>
            <a:ext cx="38074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105022" y="2872227"/>
            <a:ext cx="38074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593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9389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8551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4821" y="3810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2448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751393"/>
            <a:ext cx="369844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2590" y="454991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774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1381780"/>
            <a:ext cx="369844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436" y="5280679"/>
            <a:ext cx="1117957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 প্রস্থ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4800" baseline="30000" dirty="0" smtClean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1704945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7" y="266696"/>
            <a:ext cx="9499321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842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2253" y="406990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8192" y="184569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063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777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1870" y="27798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3564" y="28899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3414" y="609600"/>
            <a:ext cx="2597185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104" y="609600"/>
            <a:ext cx="2657466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219" y="12954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7622" y="52578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প্রস্থ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76FF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>
            <a:off x="684220" y="78682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3404175"/>
            <a:ext cx="0" cy="2057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684220" y="786825"/>
            <a:ext cx="2514600" cy="2057400"/>
          </a:xfrm>
          <a:prstGeom prst="parallelogram">
            <a:avLst>
              <a:gd name="adj" fmla="val 4217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286000" y="786825"/>
            <a:ext cx="1827220" cy="2057400"/>
          </a:xfrm>
          <a:prstGeom prst="triangle">
            <a:avLst>
              <a:gd name="adj" fmla="val 5061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41520" y="786825"/>
            <a:ext cx="0" cy="20574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398" y="26918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020" y="27166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2620" y="3296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798" y="27825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7501" y="27825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0906" y="27166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4177" y="15231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4203" y="27680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ক্ষেত্রের ক্ষেত্রফল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807" r="-218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AECD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h = ah.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CEB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blipFill rotWithShape="1">
                <a:blip r:embed="rId4"/>
                <a:stretch>
                  <a:fillRect l="-2198" t="-7292" r="-2076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26280" y="39110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6544" y="3200400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11" y="4953000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33014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2114" y="4928175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422" y="5562600"/>
            <a:ext cx="39888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সামান্তরিকের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blipFill rotWithShape="0">
                <a:blip r:embed="rId5"/>
                <a:stretch>
                  <a:fillRect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0167" y="5988345"/>
            <a:ext cx="11582400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ট্রাপিজিয়াম ক্ষেত্রের 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সমান্তরাল বাহুদ্বয়ের সমষ্টির গড়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917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4" grpId="0" animBg="1"/>
      <p:bldP spid="4" grpId="1" animBg="1"/>
      <p:bldP spid="6" grpId="0" animBg="1"/>
      <p:bldP spid="7" grpId="0" animBg="1"/>
      <p:bldP spid="7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uild="p"/>
      <p:bldP spid="18" grpId="0" build="p"/>
      <p:bldP spid="19" grpId="0"/>
      <p:bldP spid="20" grpId="0"/>
      <p:bldP spid="21" grpId="0"/>
      <p:bldP spid="22" grpId="0"/>
      <p:bldP spid="23" grpId="0"/>
      <p:bldP spid="24" grpId="0" build="p" animBg="1"/>
      <p:bldP spid="25" grpId="0" build="p" animBg="1"/>
      <p:bldP spid="2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455</Words>
  <Application>Microsoft Office PowerPoint</Application>
  <PresentationFormat>Widescreen</PresentationFormat>
  <Paragraphs>131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JS COMPUTER</cp:lastModifiedBy>
  <cp:revision>48</cp:revision>
  <dcterms:created xsi:type="dcterms:W3CDTF">2019-05-09T02:41:48Z</dcterms:created>
  <dcterms:modified xsi:type="dcterms:W3CDTF">2019-05-09T11:16:55Z</dcterms:modified>
</cp:coreProperties>
</file>